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D2Coding" panose="020B0609020101020101" pitchFamily="49" charset="-127"/>
      <p:regular r:id="rId7"/>
      <p:bold r:id="rId8"/>
    </p:embeddedFont>
    <p:embeddedFont>
      <p:font typeface="D2Coding ligature" panose="020B0609020101020101" pitchFamily="49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93" d="100"/>
          <a:sy n="93" d="100"/>
        </p:scale>
        <p:origin x="4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png>
</file>

<file path=ppt/media/image2.gif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20839C-2FFB-39B8-52F9-41039FF4B0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BB3FD5-C13B-FA1B-6E93-E94EB7D3F8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D40FCA-806A-5BB9-0CA5-4870AC9E3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04A80C-334D-E10A-BD8C-9291B28F1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DF1A2A-AA87-733E-3991-7E005F107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075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6D163D-3E3F-CA78-2A74-9E9DA458A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44C706-4DE3-271B-7786-47475C71C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B80C3C-6DDF-7880-AF24-B539CCB84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D99457-40CE-0900-0820-50D56BD52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AB28B0-3BA4-15A5-C1E0-06C44960A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58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AFB6805-0F47-6DA1-781F-538A369054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03E1F9-3E65-5E2B-1CB1-A76D11BE7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9F0CCB-CDA2-A9E8-62CE-20816ADF4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339F75-C171-90FF-B26F-7A0D412B1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37DB21-3269-7A71-DB46-FE6454C88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2114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8F469D-4778-25BD-0A6F-782F96874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98275C-E2C6-197D-259E-CF5DCCE1D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A8C48E-AE13-D273-BE9C-990E8736D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FED645-A7BE-1ECE-156D-DEB42946C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DEDB9D-E619-BFBF-CB74-560DA95C5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577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7E2C1D-3B51-C7ED-9F2D-8FFB4CBCE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6B1A4A-8D14-9B45-CE3B-401CCAB36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4318C1-7ECE-DDB9-32B5-D0D579697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A9F4FC-C79E-B7AC-26A4-7B1A15BC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8D1E9B-7FCF-2766-A711-84AA4AD5B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3531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6847A7-F81B-6056-358B-B47B58B2C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924704-CB68-D88C-3280-764C7BB8D3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F55593-8CB0-5D78-EE11-59D0E38888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53C61B-B8CB-DED2-ED0B-30DC90A29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776FC3-CE0E-0418-A008-6386EE59F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D39CE7-69C2-E8EF-4747-91CFF2C75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528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B98FEA-B3BC-DB0A-7994-510AE56F2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206DAF-F87E-831D-6FCD-D0EAFA44F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1FB0284-2339-001E-E039-A25A8252D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6ADFD5F-A957-A11F-F734-83B542BE4E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20D1458-D6C0-9591-CEA2-E33E13FBEC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D196F8-45D5-AC6B-B9AC-F8F108340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EDA8F6-5CCC-42CD-7B3E-2F10E2F22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C25954E-0FEA-2D1A-AD9F-666D92920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96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E2D0E-9B47-B778-C407-CAF9A6C01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2F54F9-24C4-0B67-5214-6DBED3AA1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BC0E64F-8809-C92F-5E6D-AFEFD94B7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B6C476-1FC8-7867-00B3-D946B3BB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77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B809AB9-3653-E799-0A78-FC09418B2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172FD4-34EE-75B1-C11B-9B6B9315E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52FDF47-C0BF-7E1A-48A0-1433069B9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940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EBE7E-6E51-003D-7058-08630A4C3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1C3EBF-D093-2B01-2C32-797BE883B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91634D-89BB-07A7-0F63-25026271B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E598E3-A391-BCA8-BF15-5FC68241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1E0EAB-8821-8DE2-E9E0-8D568266C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B6BAD4-CCA0-77BE-F33A-F858B8828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286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31A3D2-7773-6238-50A0-2D850003D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97A9709-2BC3-A61F-240E-A90188C6FB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6E5A5E-3F59-3238-2C6B-B99C352B2B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F002DD-66EE-B229-E528-E418BD82A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367495-8634-F690-47E2-A516359E4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159EF9-9FDE-5850-9389-56E57FA70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244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41EE03-321E-2E3A-741F-488DE6C84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FBE836-1075-D7FD-0D3F-D284680E3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A4DF3A-996F-21E0-FEC9-D4264A1E6E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99F105-E7F6-4505-80BF-11DF96720F71}" type="datetimeFigureOut">
              <a:rPr lang="ko-KR" altLang="en-US" smtClean="0"/>
              <a:t>2024-02-14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5AC64A-6306-D82F-8F17-80B13E44CB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EB6DB7-C57B-8DC8-B079-CC28E8EAA5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C249C7-E7FC-435F-AFB4-AEACFECCF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94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94487A-6B62-3F2A-5C39-8F7D68E3DC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NLP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578BBB-0D38-C464-4D5E-40BEC02CBB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오늘 수강신청 잘 하셨나요</a:t>
            </a:r>
          </a:p>
        </p:txBody>
      </p:sp>
    </p:spTree>
    <p:extLst>
      <p:ext uri="{BB962C8B-B14F-4D97-AF65-F5344CB8AC3E}">
        <p14:creationId xmlns:p14="http://schemas.microsoft.com/office/powerpoint/2010/main" val="532587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D78C49-E009-BFA7-6D4B-13889842E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2479" y="2948392"/>
            <a:ext cx="5257800" cy="1325563"/>
          </a:xfrm>
        </p:spPr>
        <p:txBody>
          <a:bodyPr/>
          <a:lstStyle/>
          <a:p>
            <a:r>
              <a:rPr lang="ko-KR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아 </a:t>
            </a:r>
            <a:r>
              <a:rPr lang="en-US" altLang="ko-KR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NLP </a:t>
            </a:r>
            <a:r>
              <a:rPr lang="ko-KR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뭐가 있지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963B13-D5D2-854C-517B-21AC93189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095" y="748235"/>
            <a:ext cx="9789226" cy="7228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어디든 빠지지 않는 </a:t>
            </a:r>
            <a:r>
              <a:rPr lang="en-US" altLang="ko-KR" sz="2000" dirty="0"/>
              <a:t>‘</a:t>
            </a:r>
            <a:r>
              <a:rPr lang="ko-KR" altLang="en-US" sz="2000" dirty="0"/>
              <a:t>요약</a:t>
            </a:r>
            <a:r>
              <a:rPr lang="en-US" altLang="ko-KR" sz="2000" dirty="0"/>
              <a:t>’ </a:t>
            </a:r>
            <a:r>
              <a:rPr lang="ko-KR" altLang="en-US" sz="2000" dirty="0" err="1"/>
              <a:t>원툴</a:t>
            </a:r>
            <a:r>
              <a:rPr lang="en-US" altLang="ko-KR" sz="2000" dirty="0"/>
              <a:t>… (</a:t>
            </a:r>
            <a:r>
              <a:rPr lang="ko-KR" altLang="en-US" sz="2000" dirty="0" err="1"/>
              <a:t>자매품</a:t>
            </a:r>
            <a:r>
              <a:rPr lang="ko-KR" altLang="en-US" sz="2000" dirty="0"/>
              <a:t> 키워드</a:t>
            </a:r>
            <a:r>
              <a:rPr lang="en-US" altLang="ko-KR" sz="2000" dirty="0"/>
              <a:t>)</a:t>
            </a:r>
          </a:p>
          <a:p>
            <a:pPr marL="0" indent="0">
              <a:buNone/>
            </a:pPr>
            <a:endParaRPr lang="ko-KR" alt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9AE22E-4FEF-3119-D3F4-23F33A63534A}"/>
              </a:ext>
            </a:extLst>
          </p:cNvPr>
          <p:cNvSpPr txBox="1"/>
          <p:nvPr/>
        </p:nvSpPr>
        <p:spPr>
          <a:xfrm>
            <a:off x="4276107" y="1672679"/>
            <a:ext cx="79683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2000" dirty="0"/>
              <a:t>아직 인간한테는 좀 모자란 도비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 err="1"/>
              <a:t>chatGPT</a:t>
            </a:r>
            <a:r>
              <a:rPr lang="ko-KR" altLang="en-US" sz="2000" dirty="0"/>
              <a:t>가 생성해주는 것</a:t>
            </a:r>
            <a:endParaRPr lang="en-US" altLang="ko-KR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1B7E9F-B4DD-63ED-8C29-5D8A5646A0AA}"/>
              </a:ext>
            </a:extLst>
          </p:cNvPr>
          <p:cNvSpPr txBox="1"/>
          <p:nvPr/>
        </p:nvSpPr>
        <p:spPr>
          <a:xfrm>
            <a:off x="6026727" y="5553786"/>
            <a:ext cx="58703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2000" dirty="0"/>
              <a:t>건드리기 무서운 </a:t>
            </a:r>
            <a:r>
              <a:rPr lang="ko-KR" altLang="en-US" sz="2000" dirty="0" err="1"/>
              <a:t>생셩형</a:t>
            </a:r>
            <a:r>
              <a:rPr lang="ko-KR" altLang="en-US" sz="2000" dirty="0"/>
              <a:t> </a:t>
            </a:r>
            <a:r>
              <a:rPr lang="en-US" altLang="ko-KR" sz="2000" dirty="0"/>
              <a:t>AI </a:t>
            </a:r>
            <a:r>
              <a:rPr lang="ko-KR" altLang="en-US" sz="2000" dirty="0"/>
              <a:t>영역</a:t>
            </a:r>
            <a:endParaRPr lang="en-US" altLang="ko-KR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F25A0B-3139-F1C2-2D64-DCC4CA7D77C8}"/>
              </a:ext>
            </a:extLst>
          </p:cNvPr>
          <p:cNvSpPr txBox="1"/>
          <p:nvPr/>
        </p:nvSpPr>
        <p:spPr>
          <a:xfrm>
            <a:off x="601681" y="4551951"/>
            <a:ext cx="79683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2000" dirty="0" err="1"/>
              <a:t>그놈의</a:t>
            </a:r>
            <a:r>
              <a:rPr lang="ko-KR" altLang="en-US" sz="2000" dirty="0"/>
              <a:t> 긍정 부정 영화 리뷰</a:t>
            </a:r>
            <a:endParaRPr lang="en-US" altLang="ko-KR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286265-2823-C3B3-9BC4-FFEF4208EBF1}"/>
              </a:ext>
            </a:extLst>
          </p:cNvPr>
          <p:cNvSpPr txBox="1"/>
          <p:nvPr/>
        </p:nvSpPr>
        <p:spPr>
          <a:xfrm>
            <a:off x="7817922" y="4051034"/>
            <a:ext cx="58703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2000" dirty="0" err="1"/>
              <a:t>클로바는</a:t>
            </a:r>
            <a:r>
              <a:rPr lang="ko-KR" altLang="en-US" sz="2000" dirty="0"/>
              <a:t> 신이다</a:t>
            </a:r>
            <a:r>
              <a:rPr lang="en-US" altLang="ko-KR" sz="2000" dirty="0"/>
              <a:t>, </a:t>
            </a:r>
            <a:r>
              <a:rPr lang="ko-KR" altLang="en-US" sz="2000" dirty="0"/>
              <a:t>음성 인식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05420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0CEC7D-5FF4-A1CF-6D3F-E68B7CC9A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07" y="2306576"/>
            <a:ext cx="10515600" cy="120258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그럼 할 거는</a:t>
            </a:r>
            <a:r>
              <a:rPr lang="en-US" altLang="ko-KR" dirty="0"/>
              <a:t>‘</a:t>
            </a:r>
            <a:r>
              <a:rPr lang="ko-KR" altLang="en-US" dirty="0"/>
              <a:t>분류</a:t>
            </a:r>
            <a:r>
              <a:rPr lang="en-US" altLang="ko-KR" dirty="0"/>
              <a:t>’</a:t>
            </a:r>
            <a:r>
              <a:rPr lang="ko-KR" altLang="en-US" dirty="0"/>
              <a:t>밖에 안 남는데</a:t>
            </a:r>
            <a:r>
              <a:rPr lang="en-US" altLang="ko-KR" dirty="0"/>
              <a:t>…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ECE88DB-0432-456A-B99B-B7C402608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2249" y="5226139"/>
            <a:ext cx="621476" cy="419582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1C304907-0AE3-FD70-A2D3-5EA2CFF3658B}"/>
              </a:ext>
            </a:extLst>
          </p:cNvPr>
          <p:cNvSpPr txBox="1">
            <a:spLocks/>
          </p:cNvSpPr>
          <p:nvPr/>
        </p:nvSpPr>
        <p:spPr>
          <a:xfrm>
            <a:off x="10407733" y="5794952"/>
            <a:ext cx="1402278" cy="12025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 err="1"/>
              <a:t>엇</a:t>
            </a:r>
            <a:r>
              <a:rPr lang="en-US" altLang="ko-KR" dirty="0"/>
              <a:t>…?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99798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6B1D82-42E3-A497-D132-E381AECB8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086" y="1297963"/>
            <a:ext cx="4531426" cy="1325563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일단 뭘 </a:t>
            </a:r>
            <a:r>
              <a:rPr lang="ko-KR" altLang="en-US" dirty="0" err="1"/>
              <a:t>할진</a:t>
            </a:r>
            <a:r>
              <a:rPr lang="ko-KR" altLang="en-US" dirty="0"/>
              <a:t> 모르겠지만 저 데이터 써보고 싶다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5CA4D92-9986-6C54-E5AA-943EE9892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3188"/>
          <a:stretch/>
        </p:blipFill>
        <p:spPr>
          <a:xfrm>
            <a:off x="784107" y="365124"/>
            <a:ext cx="3793831" cy="5471597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8ECEC55A-F8B2-10A5-EB99-061BB14EC1DF}"/>
              </a:ext>
            </a:extLst>
          </p:cNvPr>
          <p:cNvSpPr txBox="1">
            <a:spLocks/>
          </p:cNvSpPr>
          <p:nvPr/>
        </p:nvSpPr>
        <p:spPr>
          <a:xfrm>
            <a:off x="5348351" y="4372317"/>
            <a:ext cx="453142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2D5ED5-9FF5-4B45-1A99-8357EDA66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1029" y="3051979"/>
            <a:ext cx="4128748" cy="350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304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44CF4-34B7-8E17-7510-22C8F302B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아무튼 할 것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6BE222-6BB6-5159-AF0C-01B21D019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446" y="2453429"/>
            <a:ext cx="10858995" cy="975571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AI </a:t>
            </a:r>
            <a:r>
              <a:rPr lang="ko-KR" altLang="en-US" dirty="0"/>
              <a:t>허브 안의 데이터셋을 탈탈 털고 재밌는 분류기 만들어보기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34455ED6-6692-BC30-4061-E287C49F9F23}"/>
              </a:ext>
            </a:extLst>
          </p:cNvPr>
          <p:cNvSpPr txBox="1">
            <a:spLocks/>
          </p:cNvSpPr>
          <p:nvPr/>
        </p:nvSpPr>
        <p:spPr>
          <a:xfrm>
            <a:off x="5811981" y="5277777"/>
            <a:ext cx="6318663" cy="9755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dirty="0"/>
              <a:t>일단 질러보고 후기 </a:t>
            </a:r>
            <a:r>
              <a:rPr lang="ko-KR" altLang="en-US" dirty="0" err="1"/>
              <a:t>알려드릴게요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1026" name="Picture 2" descr="네이버 블로그 불신의 아이콘 이제 못쓴다네요 ㅋ - 뽐뿌:자유게시판">
            <a:extLst>
              <a:ext uri="{FF2B5EF4-FFF2-40B4-BE49-F238E27FC236}">
                <a16:creationId xmlns:a16="http://schemas.microsoft.com/office/drawing/2014/main" id="{88EA2657-016E-F1E7-6158-05E43FC48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602316"/>
            <a:ext cx="1464624" cy="165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86C9B5FA-0C60-BF41-598A-DA2B9D54255A}"/>
              </a:ext>
            </a:extLst>
          </p:cNvPr>
          <p:cNvSpPr/>
          <p:nvPr/>
        </p:nvSpPr>
        <p:spPr>
          <a:xfrm rot="1168701">
            <a:off x="886199" y="5168756"/>
            <a:ext cx="1450481" cy="22663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7854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사용자 지정 1">
      <a:majorFont>
        <a:latin typeface="D2Coding ligature"/>
        <a:ea typeface="D2Coding ligature"/>
        <a:cs typeface=""/>
      </a:majorFont>
      <a:minorFont>
        <a:latin typeface="D2Coding"/>
        <a:ea typeface="D2Coding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84</Words>
  <Application>Microsoft Office PowerPoint</Application>
  <PresentationFormat>와이드스크린</PresentationFormat>
  <Paragraphs>14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Arial</vt:lpstr>
      <vt:lpstr>D2Coding</vt:lpstr>
      <vt:lpstr>D2Coding ligature</vt:lpstr>
      <vt:lpstr>Office 테마</vt:lpstr>
      <vt:lpstr>NLP</vt:lpstr>
      <vt:lpstr>아 NLP 뭐가 있지</vt:lpstr>
      <vt:lpstr>PowerPoint 프레젠테이션</vt:lpstr>
      <vt:lpstr>일단 뭘 할진 모르겠지만 저 데이터 써보고 싶다</vt:lpstr>
      <vt:lpstr>아무튼 할 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NLP</dc:title>
  <dc:creator>조윤정</dc:creator>
  <cp:lastModifiedBy>조윤정</cp:lastModifiedBy>
  <cp:revision>1</cp:revision>
  <dcterms:created xsi:type="dcterms:W3CDTF">2024-02-14T14:42:59Z</dcterms:created>
  <dcterms:modified xsi:type="dcterms:W3CDTF">2024-02-14T14:53:55Z</dcterms:modified>
</cp:coreProperties>
</file>

<file path=docProps/thumbnail.jpeg>
</file>